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0"/>
  </p:notesMasterIdLst>
  <p:sldIdLst>
    <p:sldId id="290" r:id="rId2"/>
    <p:sldId id="326" r:id="rId3"/>
    <p:sldId id="327" r:id="rId4"/>
    <p:sldId id="328" r:id="rId5"/>
    <p:sldId id="291" r:id="rId6"/>
    <p:sldId id="319" r:id="rId7"/>
    <p:sldId id="320" r:id="rId8"/>
    <p:sldId id="292" r:id="rId9"/>
    <p:sldId id="333" r:id="rId10"/>
    <p:sldId id="334" r:id="rId11"/>
    <p:sldId id="335" r:id="rId12"/>
    <p:sldId id="336" r:id="rId13"/>
    <p:sldId id="293" r:id="rId14"/>
    <p:sldId id="324" r:id="rId15"/>
    <p:sldId id="325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37" r:id="rId32"/>
    <p:sldId id="338" r:id="rId33"/>
    <p:sldId id="339" r:id="rId34"/>
    <p:sldId id="340" r:id="rId35"/>
    <p:sldId id="309" r:id="rId36"/>
    <p:sldId id="329" r:id="rId37"/>
    <p:sldId id="330" r:id="rId38"/>
    <p:sldId id="331" r:id="rId39"/>
    <p:sldId id="332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41" r:id="rId48"/>
    <p:sldId id="342" r:id="rId49"/>
    <p:sldId id="343" r:id="rId50"/>
    <p:sldId id="344" r:id="rId51"/>
    <p:sldId id="317" r:id="rId52"/>
    <p:sldId id="321" r:id="rId53"/>
    <p:sldId id="322" r:id="rId54"/>
    <p:sldId id="323" r:id="rId55"/>
    <p:sldId id="318" r:id="rId56"/>
    <p:sldId id="345" r:id="rId57"/>
    <p:sldId id="346" r:id="rId58"/>
    <p:sldId id="34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8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721C9-7BE1-4570-A1C2-B7558B559C0D}" type="datetimeFigureOut">
              <a:rPr lang="en-US" smtClean="0"/>
              <a:t>3/3/2016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F6155-D0F4-46CD-9D9F-B84CC1CE4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MPS-Background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014413"/>
            <a:ext cx="10363200" cy="147002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282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 descr="DMPS logo 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194" y="5440791"/>
            <a:ext cx="1475305" cy="4647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095" y="6106831"/>
            <a:ext cx="2289103" cy="4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3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609600" y="2198689"/>
            <a:ext cx="10972800" cy="39449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0" y="1473205"/>
            <a:ext cx="10972800" cy="55562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5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00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1452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59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nsition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771652"/>
            <a:ext cx="103632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208340"/>
            <a:ext cx="10363200" cy="633412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143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/>
                <a:cs typeface="Gill Sans MT"/>
              </a:defRPr>
            </a:lvl1pPr>
            <a:lvl2pPr>
              <a:defRPr>
                <a:latin typeface="Gill Sans MT"/>
                <a:cs typeface="Gill Sans MT"/>
              </a:defRPr>
            </a:lvl2pPr>
            <a:lvl3pPr>
              <a:defRPr>
                <a:latin typeface="Gill Sans MT"/>
                <a:cs typeface="Gill Sans MT"/>
              </a:defRPr>
            </a:lvl3pPr>
            <a:lvl4pPr>
              <a:defRPr>
                <a:latin typeface="Gill Sans MT"/>
                <a:cs typeface="Gill Sans MT"/>
              </a:defRPr>
            </a:lvl4pPr>
            <a:lvl5pPr>
              <a:defRPr>
                <a:latin typeface="Gill Sans MT"/>
                <a:cs typeface="Gill Sans M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09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Gill Sans MT"/>
                <a:cs typeface="Gill Sans MT"/>
              </a:defRPr>
            </a:lvl1pPr>
            <a:lvl2pPr>
              <a:defRPr sz="2400">
                <a:latin typeface="Gill Sans MT"/>
                <a:cs typeface="Gill Sans MT"/>
              </a:defRPr>
            </a:lvl2pPr>
            <a:lvl3pPr>
              <a:defRPr sz="2000">
                <a:latin typeface="Gill Sans MT"/>
                <a:cs typeface="Gill Sans MT"/>
              </a:defRPr>
            </a:lvl3pPr>
            <a:lvl4pPr>
              <a:defRPr sz="1800">
                <a:latin typeface="Gill Sans MT"/>
                <a:cs typeface="Gill Sans MT"/>
              </a:defRPr>
            </a:lvl4pPr>
            <a:lvl5pPr>
              <a:defRPr sz="1800">
                <a:latin typeface="Gill Sans MT"/>
                <a:cs typeface="Gill Sans M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Gill Sans MT"/>
                <a:cs typeface="Gill Sans MT"/>
              </a:defRPr>
            </a:lvl1pPr>
            <a:lvl2pPr>
              <a:defRPr sz="2400">
                <a:latin typeface="Gill Sans MT"/>
                <a:cs typeface="Gill Sans MT"/>
              </a:defRPr>
            </a:lvl2pPr>
            <a:lvl3pPr>
              <a:defRPr sz="2000">
                <a:latin typeface="Gill Sans MT"/>
                <a:cs typeface="Gill Sans MT"/>
              </a:defRPr>
            </a:lvl3pPr>
            <a:lvl4pPr>
              <a:defRPr sz="1800">
                <a:latin typeface="Gill Sans MT"/>
                <a:cs typeface="Gill Sans MT"/>
              </a:defRPr>
            </a:lvl4pPr>
            <a:lvl5pPr>
              <a:defRPr sz="1800">
                <a:latin typeface="Gill Sans MT"/>
                <a:cs typeface="Gill Sans M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0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1417639"/>
            <a:ext cx="4381500" cy="23209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" y="3841750"/>
            <a:ext cx="4381500" cy="2357437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931833" y="1417638"/>
            <a:ext cx="6650568" cy="478154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25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" y="1417638"/>
            <a:ext cx="4381500" cy="4781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931833" y="1417638"/>
            <a:ext cx="6650568" cy="4781548"/>
          </a:xfrm>
        </p:spPr>
        <p:txBody>
          <a:bodyPr/>
          <a:lstStyle>
            <a:lvl1pPr>
              <a:defRPr>
                <a:latin typeface="Gill Sans MT"/>
                <a:cs typeface="Gill Sans MT"/>
              </a:defRPr>
            </a:lvl1pPr>
            <a:lvl2pPr>
              <a:defRPr>
                <a:latin typeface="Gill Sans MT"/>
                <a:cs typeface="Gill Sans MT"/>
              </a:defRPr>
            </a:lvl2pPr>
            <a:lvl3pPr>
              <a:defRPr>
                <a:latin typeface="Gill Sans MT"/>
                <a:cs typeface="Gill Sans MT"/>
              </a:defRPr>
            </a:lvl3pPr>
            <a:lvl4pPr>
              <a:defRPr>
                <a:latin typeface="Gill Sans MT"/>
                <a:cs typeface="Gill Sans MT"/>
              </a:defRPr>
            </a:lvl4pPr>
            <a:lvl5pPr>
              <a:defRPr>
                <a:latin typeface="Gill Sans MT"/>
                <a:cs typeface="Gill Sans M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1417638"/>
            <a:ext cx="5990167" cy="25193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27749" y="1417638"/>
            <a:ext cx="6064251" cy="251936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09600" y="4143376"/>
            <a:ext cx="10972800" cy="1595438"/>
          </a:xfrm>
        </p:spPr>
        <p:txBody>
          <a:bodyPr/>
          <a:lstStyle>
            <a:lvl1pPr>
              <a:defRPr>
                <a:latin typeface="Gill Sans MT"/>
                <a:cs typeface="Gill Sans MT"/>
              </a:defRPr>
            </a:lvl1pPr>
            <a:lvl2pPr>
              <a:defRPr>
                <a:latin typeface="Gill Sans MT"/>
                <a:cs typeface="Gill Sans MT"/>
              </a:defRPr>
            </a:lvl2pPr>
            <a:lvl3pPr>
              <a:defRPr>
                <a:latin typeface="Gill Sans MT"/>
                <a:cs typeface="Gill Sans MT"/>
              </a:defRPr>
            </a:lvl3pPr>
            <a:lvl4pPr>
              <a:defRPr>
                <a:latin typeface="Gill Sans MT"/>
                <a:cs typeface="Gill Sans MT"/>
              </a:defRPr>
            </a:lvl4pPr>
            <a:lvl5pPr>
              <a:defRPr>
                <a:latin typeface="Gill Sans MT"/>
                <a:cs typeface="Gill Sans M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40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599" y="1417639"/>
            <a:ext cx="3486151" cy="20351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243917" y="1417639"/>
            <a:ext cx="3661833" cy="20351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053917" y="1417639"/>
            <a:ext cx="3528483" cy="203517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3611564"/>
            <a:ext cx="10972800" cy="2547937"/>
          </a:xfrm>
        </p:spPr>
        <p:txBody>
          <a:bodyPr/>
          <a:lstStyle>
            <a:lvl1pPr>
              <a:defRPr>
                <a:latin typeface="Gill Sans MT"/>
                <a:cs typeface="Gill Sans MT"/>
              </a:defRPr>
            </a:lvl1pPr>
            <a:lvl2pPr>
              <a:defRPr>
                <a:latin typeface="Gill Sans MT"/>
                <a:cs typeface="Gill Sans MT"/>
              </a:defRPr>
            </a:lvl2pPr>
            <a:lvl3pPr>
              <a:defRPr>
                <a:latin typeface="Gill Sans MT"/>
                <a:cs typeface="Gill Sans MT"/>
              </a:defRPr>
            </a:lvl3pPr>
            <a:lvl4pPr>
              <a:defRPr>
                <a:latin typeface="Gill Sans MT"/>
                <a:cs typeface="Gill Sans MT"/>
              </a:defRPr>
            </a:lvl4pPr>
            <a:lvl5pPr>
              <a:defRPr>
                <a:latin typeface="Gill Sans MT"/>
                <a:cs typeface="Gill Sans M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69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09600" y="1417639"/>
            <a:ext cx="10972800" cy="47656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67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609600" y="1563688"/>
            <a:ext cx="5369984" cy="456406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191251" y="1563688"/>
            <a:ext cx="5391148" cy="45640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9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MPS-Background-2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302375"/>
            <a:ext cx="12192000" cy="5556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8" descr="DMPS logo 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362" y="6390010"/>
            <a:ext cx="1020221" cy="32137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1416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latin typeface="Gill Sans MT"/>
          <a:ea typeface="+mj-ea"/>
          <a:cs typeface="Gill Sans MT"/>
        </a:defRPr>
      </a:lvl1pPr>
    </p:titleStyle>
    <p:bodyStyle>
      <a:lvl1pPr marL="347472" indent="-342900" algn="l" defTabSz="457200" rtl="0" eaLnBrk="1" latinLnBrk="0" hangingPunct="1">
        <a:spcBef>
          <a:spcPts val="500"/>
        </a:spcBef>
        <a:spcAft>
          <a:spcPts val="800"/>
        </a:spcAft>
        <a:buFont typeface="Arial"/>
        <a:buChar char="•"/>
        <a:defRPr sz="3200" kern="1200">
          <a:solidFill>
            <a:srgbClr val="626262"/>
          </a:solidFill>
          <a:latin typeface="Gill Sans MT"/>
          <a:ea typeface="+mn-ea"/>
          <a:cs typeface="Gill Sans MT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626262"/>
          </a:solidFill>
          <a:latin typeface="Gill Sans"/>
          <a:ea typeface="+mn-ea"/>
          <a:cs typeface="Gill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26262"/>
          </a:solidFill>
          <a:latin typeface="Gill Sans"/>
          <a:ea typeface="+mn-ea"/>
          <a:cs typeface="Gill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26262"/>
          </a:solidFill>
          <a:latin typeface="Gill Sans"/>
          <a:ea typeface="+mn-ea"/>
          <a:cs typeface="Gill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26262"/>
          </a:solidFill>
          <a:latin typeface="Gill Sans"/>
          <a:ea typeface="+mn-ea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8161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757764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Brubaker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Lisa Rasmussen &amp; Heather Frank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81004" y="416766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Kyleigh Thompson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Diane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Ziaty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Cora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Knoop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Kevin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Sando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Lauren Inman	5th Grade</a:t>
            </a:r>
          </a:p>
        </p:txBody>
      </p:sp>
    </p:spTree>
    <p:extLst>
      <p:ext uri="{BB962C8B-B14F-4D97-AF65-F5344CB8AC3E}">
        <p14:creationId xmlns:p14="http://schemas.microsoft.com/office/powerpoint/2010/main" val="38229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59328"/>
            <a:ext cx="12325679" cy="41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8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9900" y="1387929"/>
            <a:ext cx="5372100" cy="54700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351814" cy="437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6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628" y="0"/>
            <a:ext cx="5029200" cy="5290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4514" y="2351314"/>
            <a:ext cx="7249886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82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8161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Cattell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Megan Luna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5621547" y="39497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Montaea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Morrison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Asher Brooks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Kyler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Petithory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Carlee Langford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Ana Sanchez-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Arizmendi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2nd Grade</a:t>
            </a:r>
          </a:p>
        </p:txBody>
      </p:sp>
    </p:spTree>
    <p:extLst>
      <p:ext uri="{BB962C8B-B14F-4D97-AF65-F5344CB8AC3E}">
        <p14:creationId xmlns:p14="http://schemas.microsoft.com/office/powerpoint/2010/main" val="1294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9232" y="1198055"/>
            <a:ext cx="6808597" cy="460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06124" y="1222551"/>
            <a:ext cx="6314978" cy="455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01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898" y="313126"/>
            <a:ext cx="4931229" cy="3426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87" y="4163786"/>
            <a:ext cx="3402828" cy="2343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413670" y="1981693"/>
            <a:ext cx="4833256" cy="35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09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6031" cy="8164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85070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Cowles Montessori School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Kara Dare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3418" y="32063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Sarah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Galluzzo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6th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Maia Clark 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Isabella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Wagler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2nd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Piper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Arganbright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Carter Ballard	5th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Tay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Ohr-Rottler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2nd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Gavin Walker	3rd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Sreehith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Baruri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Vivian Perez	Kindergarten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Jack Hearne 5th Grade </a:t>
            </a:r>
          </a:p>
        </p:txBody>
      </p:sp>
    </p:spTree>
    <p:extLst>
      <p:ext uri="{BB962C8B-B14F-4D97-AF65-F5344CB8AC3E}">
        <p14:creationId xmlns:p14="http://schemas.microsoft.com/office/powerpoint/2010/main" val="27835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1586" y="517585"/>
            <a:ext cx="8160588" cy="517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551" y="345057"/>
            <a:ext cx="4502990" cy="4451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405887" y="1086930"/>
            <a:ext cx="5745195" cy="426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277" y="120771"/>
            <a:ext cx="5112063" cy="3433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3473" y="2803286"/>
            <a:ext cx="4744527" cy="34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3178" y="1287527"/>
            <a:ext cx="6626772" cy="4392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30929" y="1369171"/>
            <a:ext cx="6748561" cy="42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02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2735" y="992037"/>
            <a:ext cx="6159259" cy="4175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122" y="1561378"/>
            <a:ext cx="4664878" cy="334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69207" cy="82132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4"/>
            <a:ext cx="812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Downtown School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2773741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Otto Jones	1st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Rosa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Obanya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Alonzo Spencer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Olivia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Schall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2nd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Parker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O'Neall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Henry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Trettin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2nd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Lilly Camacho	Kindergarten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Wyatt Carlson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Delaney Clark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Macy Severs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Maya Lint	5th Grade</a:t>
            </a:r>
          </a:p>
        </p:txBody>
      </p:sp>
    </p:spTree>
    <p:extLst>
      <p:ext uri="{BB962C8B-B14F-4D97-AF65-F5344CB8AC3E}">
        <p14:creationId xmlns:p14="http://schemas.microsoft.com/office/powerpoint/2010/main" val="40720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137" y="477922"/>
            <a:ext cx="7625751" cy="526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46" y="242609"/>
            <a:ext cx="8505646" cy="579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87885" y="842780"/>
            <a:ext cx="6233485" cy="46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101" y="138023"/>
            <a:ext cx="7625752" cy="608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44866" y="816768"/>
            <a:ext cx="6119520" cy="47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95336" y="775341"/>
            <a:ext cx="6053089" cy="48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5966" y="780734"/>
            <a:ext cx="5891925" cy="4330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374126" y="598053"/>
            <a:ext cx="5891926" cy="46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71" t="-377"/>
          <a:stretch/>
        </p:blipFill>
        <p:spPr>
          <a:xfrm rot="16200000">
            <a:off x="2667001" y="1133554"/>
            <a:ext cx="6857999" cy="45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43" y="0"/>
            <a:ext cx="1053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24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8161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Edmunds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David </a:t>
            </a:r>
            <a:r>
              <a:rPr lang="en-US" sz="32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Borzo</a:t>
            </a:r>
            <a:endParaRPr lang="en-US" sz="32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3345" y="342900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Renay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Whitfield	Kindergarten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Pum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Dai	1st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Ashay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Mneur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5th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Sobeth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Koki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Savanah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Vathananonh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5th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Marlayna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Schmidt	5th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Kadija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Marah	3rd Grade</a:t>
            </a:r>
          </a:p>
        </p:txBody>
      </p:sp>
    </p:spTree>
    <p:extLst>
      <p:ext uri="{BB962C8B-B14F-4D97-AF65-F5344CB8AC3E}">
        <p14:creationId xmlns:p14="http://schemas.microsoft.com/office/powerpoint/2010/main" val="35732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015081" y="1691966"/>
            <a:ext cx="5433497" cy="4604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119257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89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6503" y="1010796"/>
            <a:ext cx="6152724" cy="4947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25683" y="1157753"/>
            <a:ext cx="6191709" cy="465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46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57" y="0"/>
            <a:ext cx="10303329" cy="68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74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30630"/>
            <a:ext cx="7004957" cy="5640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71756" y="1537755"/>
            <a:ext cx="5986849" cy="46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9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8161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Findley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Lisa Hesse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0340" y="304425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Janet Dao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Mario Simmons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Fernando Rios-Contreras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Jeremy Bash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Ana Marie Martinez	2nd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Kaylin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Madewell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2nd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Gary Ellis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Alexia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Sanachit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Kaleb Powers	5th Grade</a:t>
            </a:r>
          </a:p>
        </p:txBody>
      </p:sp>
    </p:spTree>
    <p:extLst>
      <p:ext uri="{BB962C8B-B14F-4D97-AF65-F5344CB8AC3E}">
        <p14:creationId xmlns:p14="http://schemas.microsoft.com/office/powerpoint/2010/main" val="37355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7" y="375557"/>
            <a:ext cx="5894614" cy="47516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76306" y="1412423"/>
            <a:ext cx="5959931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67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499" y="1240972"/>
            <a:ext cx="7074715" cy="5453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16569" y="1037052"/>
            <a:ext cx="5715381" cy="416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24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790" y="1329239"/>
            <a:ext cx="5270753" cy="4408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206394" y="1092477"/>
            <a:ext cx="6054832" cy="48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4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823795" y="1062902"/>
            <a:ext cx="6025246" cy="4748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29" y="922562"/>
            <a:ext cx="6613071" cy="5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3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766660" y="1207533"/>
            <a:ext cx="6921754" cy="4506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99371" y="1183040"/>
            <a:ext cx="6779015" cy="45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57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8161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Garton</a:t>
            </a:r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Dan Sickles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8913" y="39325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Brooke Meier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Destiny Calkins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Julius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Cavan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1st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Travis Johnson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Maria Hernandez	5th Grade</a:t>
            </a:r>
          </a:p>
        </p:txBody>
      </p:sp>
    </p:spTree>
    <p:extLst>
      <p:ext uri="{BB962C8B-B14F-4D97-AF65-F5344CB8AC3E}">
        <p14:creationId xmlns:p14="http://schemas.microsoft.com/office/powerpoint/2010/main" val="28325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562" y="327803"/>
            <a:ext cx="8521988" cy="55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5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4114" y="207034"/>
            <a:ext cx="7781027" cy="57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2574" y="357481"/>
            <a:ext cx="7953554" cy="56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90027" y="1059923"/>
            <a:ext cx="5880965" cy="434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95564" y="999108"/>
            <a:ext cx="6000877" cy="438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01" y="0"/>
            <a:ext cx="12196031" cy="8164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Greenwood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Lori </a:t>
            </a:r>
            <a:r>
              <a:rPr lang="en-US" sz="32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Bonz</a:t>
            </a:r>
            <a:endParaRPr lang="en-US" sz="32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6277154" y="304425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Dajonna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Lee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Clara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Hol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Margaret Joyce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Samuel Krieg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Mya Salah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Jack Keenan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Gaius Herron	1st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Eden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Bearns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1st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Mia Davila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Leilani Simmons	5th Grade</a:t>
            </a:r>
          </a:p>
        </p:txBody>
      </p:sp>
    </p:spTree>
    <p:extLst>
      <p:ext uri="{BB962C8B-B14F-4D97-AF65-F5344CB8AC3E}">
        <p14:creationId xmlns:p14="http://schemas.microsoft.com/office/powerpoint/2010/main" val="33830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300" y="0"/>
            <a:ext cx="6362121" cy="4016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27066" y="788134"/>
            <a:ext cx="5649688" cy="56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45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78144" cy="4718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94718" y="1632853"/>
            <a:ext cx="5861960" cy="419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25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6314" y="1289957"/>
            <a:ext cx="7935686" cy="5568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121"/>
            <a:ext cx="4749485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8161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Capitol View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Kris </a:t>
            </a:r>
            <a:r>
              <a:rPr lang="en-US" sz="32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Morine</a:t>
            </a:r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 Schmidt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364941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Allison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Sigaran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Nathan Reyes	5th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Trovary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Cavil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Nayeli Fierro-Mendez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Nathan Reyes	5th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Trovary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Cavil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Danny Doan	2nd Grade</a:t>
            </a:r>
          </a:p>
        </p:txBody>
      </p:sp>
    </p:spTree>
    <p:extLst>
      <p:ext uri="{BB962C8B-B14F-4D97-AF65-F5344CB8AC3E}">
        <p14:creationId xmlns:p14="http://schemas.microsoft.com/office/powerpoint/2010/main" val="78623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85" y="0"/>
            <a:ext cx="1088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22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3599" cy="822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Hanawalt</a:t>
            </a:r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 Elementary</a:t>
            </a:r>
          </a:p>
          <a:p>
            <a:pPr defTabSz="457200"/>
            <a:r>
              <a:rPr lang="en-US" sz="32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Kathryne</a:t>
            </a:r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 Marek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3345" y="377654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Margo Green	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Bell, Grace	2nd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Holland, Veronica	1st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Naumann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, Ellie	5th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Lorenzen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, Emmett	3rd Grade</a:t>
            </a:r>
          </a:p>
        </p:txBody>
      </p:sp>
    </p:spTree>
    <p:extLst>
      <p:ext uri="{BB962C8B-B14F-4D97-AF65-F5344CB8AC3E}">
        <p14:creationId xmlns:p14="http://schemas.microsoft.com/office/powerpoint/2010/main" val="6940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198" y="979714"/>
            <a:ext cx="5730345" cy="4474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73529" y="1322612"/>
            <a:ext cx="5257803" cy="37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71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558" y="1363615"/>
            <a:ext cx="5742926" cy="422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114868" y="1086031"/>
            <a:ext cx="6172565" cy="47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935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66" t="9048" r="8294" b="9048"/>
          <a:stretch/>
        </p:blipFill>
        <p:spPr>
          <a:xfrm>
            <a:off x="1077686" y="179615"/>
            <a:ext cx="10114648" cy="66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46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607" y="-1"/>
            <a:ext cx="12586304" cy="84255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Hillis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Liz </a:t>
            </a:r>
            <a:r>
              <a:rPr lang="en-US" sz="32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Bloomburg</a:t>
            </a:r>
            <a:endParaRPr lang="en-US" sz="32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5880340" y="33423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Omer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Aksamovic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Kindergarten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Atbera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Shamila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1st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Mirnela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Hasanagic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Long Hoang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Ivan Hyde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Gabriel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Colocho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-Orozco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Yadira Moreno-Ramirez	4th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Kameryn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Henrichs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4th Grade</a:t>
            </a:r>
          </a:p>
        </p:txBody>
      </p:sp>
    </p:spTree>
    <p:extLst>
      <p:ext uri="{BB962C8B-B14F-4D97-AF65-F5344CB8AC3E}">
        <p14:creationId xmlns:p14="http://schemas.microsoft.com/office/powerpoint/2010/main" val="40039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49266" y="1445309"/>
            <a:ext cx="6172200" cy="3869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765" y="571500"/>
            <a:ext cx="7234464" cy="52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485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69986" y="1177500"/>
            <a:ext cx="6168514" cy="4963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212271" y="751111"/>
            <a:ext cx="6531428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14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40765" y="765004"/>
            <a:ext cx="6846548" cy="533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6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57" y="195944"/>
            <a:ext cx="5388429" cy="4076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622" y="2411258"/>
            <a:ext cx="5550320" cy="372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0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30" y="1028700"/>
            <a:ext cx="6755474" cy="4425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711044" y="1298121"/>
            <a:ext cx="5682346" cy="388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76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8161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7299" y="690113"/>
            <a:ext cx="81260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dirty="0">
                <a:solidFill>
                  <a:srgbClr val="002060"/>
                </a:solidFill>
                <a:latin typeface="Gill Sans MT" panose="020B0502020104020203" pitchFamily="34" charset="0"/>
              </a:rPr>
              <a:t>Carver Elementary</a:t>
            </a: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Jordan </a:t>
            </a:r>
            <a:r>
              <a:rPr lang="en-US" sz="3200" dirty="0" err="1">
                <a:solidFill>
                  <a:srgbClr val="002060"/>
                </a:solidFill>
                <a:latin typeface="Gill Sans MT" panose="020B0502020104020203" pitchFamily="34" charset="0"/>
              </a:rPr>
              <a:t>Josephsen</a:t>
            </a:r>
            <a:endParaRPr lang="en-US" sz="32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pPr defTabSz="457200"/>
            <a:r>
              <a:rPr lang="en-US" sz="3200" dirty="0">
                <a:solidFill>
                  <a:srgbClr val="002060"/>
                </a:solidFill>
                <a:latin typeface="Gill Sans MT" panose="020B0502020104020203" pitchFamily="34" charset="0"/>
              </a:rPr>
              <a:t>Art Educator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5880340" y="342900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Josue Ortiz-Barillas	5th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Jose Cruz de Jesus	5th Grade</a:t>
            </a:r>
          </a:p>
          <a:p>
            <a:pPr defTabSz="457200"/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Suria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Xayavongchanh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Ava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Saengaroun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3rd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Karma Bell	4th Grade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Austin </a:t>
            </a:r>
            <a:r>
              <a:rPr lang="en-US" b="1" dirty="0" err="1">
                <a:solidFill>
                  <a:srgbClr val="002060"/>
                </a:solidFill>
                <a:latin typeface="Gill Sans MT" panose="020B0502020104020203" pitchFamily="34" charset="0"/>
              </a:rPr>
              <a:t>Hindman</a:t>
            </a:r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	Kindergarten</a:t>
            </a:r>
          </a:p>
          <a:p>
            <a:pPr defTabSz="457200"/>
            <a:r>
              <a:rPr lang="en-US" b="1" dirty="0">
                <a:solidFill>
                  <a:srgbClr val="002060"/>
                </a:solidFill>
                <a:latin typeface="Gill Sans MT" panose="020B0502020104020203" pitchFamily="34" charset="0"/>
              </a:rPr>
              <a:t>Isis Brown	4th Grade</a:t>
            </a:r>
          </a:p>
        </p:txBody>
      </p:sp>
    </p:spTree>
    <p:extLst>
      <p:ext uri="{BB962C8B-B14F-4D97-AF65-F5344CB8AC3E}">
        <p14:creationId xmlns:p14="http://schemas.microsoft.com/office/powerpoint/2010/main" val="40933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675776" y="675774"/>
            <a:ext cx="6854279" cy="5502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22681" y="484958"/>
            <a:ext cx="6860353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9853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404040"/>
      </a:dk1>
      <a:lt1>
        <a:sysClr val="window" lastClr="FFFFFF"/>
      </a:lt1>
      <a:dk2>
        <a:srgbClr val="013668"/>
      </a:dk2>
      <a:lt2>
        <a:srgbClr val="A0C0E6"/>
      </a:lt2>
      <a:accent1>
        <a:srgbClr val="013668"/>
      </a:accent1>
      <a:accent2>
        <a:srgbClr val="EB9E00"/>
      </a:accent2>
      <a:accent3>
        <a:srgbClr val="9A3640"/>
      </a:accent3>
      <a:accent4>
        <a:srgbClr val="B1C55A"/>
      </a:accent4>
      <a:accent5>
        <a:srgbClr val="A0C0E6"/>
      </a:accent5>
      <a:accent6>
        <a:srgbClr val="8E8E8E"/>
      </a:accent6>
      <a:hlink>
        <a:srgbClr val="D5DFA9"/>
      </a:hlink>
      <a:folHlink>
        <a:srgbClr val="FE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98</Words>
  <Application>Microsoft Office PowerPoint</Application>
  <PresentationFormat>Widescreen</PresentationFormat>
  <Paragraphs>123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Gill Sans</vt:lpstr>
      <vt:lpstr>Gill Sans MT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Des Moines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DMPS Annual  Art Exhibit Elementary Schools Brubaker through Hillis</dc:title>
  <dc:creator>Dougherty, Sarah</dc:creator>
  <cp:lastModifiedBy>Dougherty, Sarah</cp:lastModifiedBy>
  <cp:revision>10</cp:revision>
  <dcterms:created xsi:type="dcterms:W3CDTF">2016-03-01T18:59:30Z</dcterms:created>
  <dcterms:modified xsi:type="dcterms:W3CDTF">2016-03-03T16:30:40Z</dcterms:modified>
</cp:coreProperties>
</file>